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9BDFF-C249-4F97-98C1-1D4ADD397D8D}" type="datetimeFigureOut">
              <a:rPr lang="fr-FR" smtClean="0"/>
              <a:t>01/04/2013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A20CC-B5BA-40B3-8FBB-4BEA77DB9010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09936"/>
            <a:ext cx="7821290" cy="607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50577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356992"/>
            <a:ext cx="48958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Affichage à l'écran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Diapositive 1</vt:lpstr>
      <vt:lpstr>Diapositive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Bertin</dc:creator>
  <cp:lastModifiedBy>Bertin</cp:lastModifiedBy>
  <cp:revision>1</cp:revision>
  <dcterms:created xsi:type="dcterms:W3CDTF">2013-04-01T12:44:27Z</dcterms:created>
  <dcterms:modified xsi:type="dcterms:W3CDTF">2013-04-01T13:04:41Z</dcterms:modified>
</cp:coreProperties>
</file>